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864" r:id="rId1"/>
  </p:sldMasterIdLst>
  <p:notesMasterIdLst>
    <p:notesMasterId r:id="rId46"/>
  </p:notesMasterIdLst>
  <p:handoutMasterIdLst>
    <p:handoutMasterId r:id="rId47"/>
  </p:handoutMasterIdLst>
  <p:sldIdLst>
    <p:sldId id="526" r:id="rId2"/>
    <p:sldId id="537" r:id="rId3"/>
    <p:sldId id="539" r:id="rId4"/>
    <p:sldId id="595" r:id="rId5"/>
    <p:sldId id="541" r:id="rId6"/>
    <p:sldId id="542" r:id="rId7"/>
    <p:sldId id="536" r:id="rId8"/>
    <p:sldId id="557" r:id="rId9"/>
    <p:sldId id="543" r:id="rId10"/>
    <p:sldId id="593" r:id="rId11"/>
    <p:sldId id="594" r:id="rId12"/>
    <p:sldId id="545" r:id="rId13"/>
    <p:sldId id="558" r:id="rId14"/>
    <p:sldId id="361" r:id="rId15"/>
    <p:sldId id="597" r:id="rId16"/>
    <p:sldId id="546" r:id="rId17"/>
    <p:sldId id="518" r:id="rId18"/>
    <p:sldId id="559" r:id="rId19"/>
    <p:sldId id="596" r:id="rId20"/>
    <p:sldId id="550" r:id="rId21"/>
    <p:sldId id="551" r:id="rId22"/>
    <p:sldId id="560" r:id="rId23"/>
    <p:sldId id="598" r:id="rId24"/>
    <p:sldId id="552" r:id="rId25"/>
    <p:sldId id="572" r:id="rId26"/>
    <p:sldId id="567" r:id="rId27"/>
    <p:sldId id="568" r:id="rId28"/>
    <p:sldId id="569" r:id="rId29"/>
    <p:sldId id="570" r:id="rId30"/>
    <p:sldId id="571" r:id="rId31"/>
    <p:sldId id="547" r:id="rId32"/>
    <p:sldId id="561" r:id="rId33"/>
    <p:sldId id="574" r:id="rId34"/>
    <p:sldId id="575" r:id="rId35"/>
    <p:sldId id="573" r:id="rId36"/>
    <p:sldId id="563" r:id="rId37"/>
    <p:sldId id="548" r:id="rId38"/>
    <p:sldId id="553" r:id="rId39"/>
    <p:sldId id="576" r:id="rId40"/>
    <p:sldId id="530" r:id="rId41"/>
    <p:sldId id="599" r:id="rId42"/>
    <p:sldId id="527" r:id="rId43"/>
    <p:sldId id="566" r:id="rId44"/>
    <p:sldId id="592" r:id="rId4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o Ivaldi" initials="MI" lastIdx="1" clrIdx="0">
    <p:extLst>
      <p:ext uri="{19B8F6BF-5375-455C-9EA6-DF929625EA0E}">
        <p15:presenceInfo xmlns:p15="http://schemas.microsoft.com/office/powerpoint/2012/main" userId="3ae6d47d26f8ed3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6023"/>
    <a:srgbClr val="DC651D"/>
    <a:srgbClr val="BA4F24"/>
    <a:srgbClr val="110201"/>
    <a:srgbClr val="020001"/>
    <a:srgbClr val="000000"/>
    <a:srgbClr val="121314"/>
    <a:srgbClr val="262821"/>
    <a:srgbClr val="111111"/>
    <a:srgbClr val="0604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83"/>
    <p:restoredTop sz="70408"/>
  </p:normalViewPr>
  <p:slideViewPr>
    <p:cSldViewPr snapToGrid="0" snapToObjects="1">
      <p:cViewPr varScale="1">
        <p:scale>
          <a:sx n="62" d="100"/>
          <a:sy n="62" d="100"/>
        </p:scale>
        <p:origin x="1002" y="2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2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8" d="100"/>
          <a:sy n="68" d="100"/>
        </p:scale>
        <p:origin x="402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88E007C-33EC-5F48-8AD3-465B36B90E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B58ED0-53A7-C846-B491-1D2AA9EAB55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20E78-A55A-F248-B8A7-252F54E2B104}" type="datetimeFigureOut">
              <a:rPr lang="en-US" smtClean="0"/>
              <a:t>9/26/2021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7F3A14-2265-3C47-BEFE-7205349D45F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42CB9D-7957-C046-B853-6F1EF8188D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C7A146-72A4-1142-BC83-C52B278F5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0293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73ACD-A3E3-C54B-9F3B-24B36F3D4C2E}" type="datetimeFigureOut">
              <a:rPr lang="en-US" smtClean="0"/>
              <a:t>9/26/2021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D2854-2EC1-6B42-8D87-0BD803C13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125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988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5159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132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94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0646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2711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438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76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6041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168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582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222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6536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6499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0361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1650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8119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6118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8083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399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036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994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6078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6343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2909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646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4144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0164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9102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0959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78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7653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830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4538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18961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84596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3910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10479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772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666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261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035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0309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594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F2C22-0574-8847-95B5-207187FF7F18}" type="datetime1">
              <a:rPr lang="it-IT" smtClean="0"/>
              <a:t>26/09/2021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8720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5121-84E6-CF41-BCD8-1F38FE2FAF18}" type="datetime1">
              <a:rPr lang="it-IT" smtClean="0"/>
              <a:t>26/09/2021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660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0FF50-3880-9E4D-9E7E-4A9E8BEF260C}" type="datetime1">
              <a:rPr lang="it-IT" smtClean="0"/>
              <a:t>26/09/2021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5262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8357-AD28-E944-BF15-8460C3D1052E}" type="datetime1">
              <a:rPr lang="it-IT" smtClean="0"/>
              <a:t>26/09/2021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2222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6E165-6B9A-0547-A5A4-AF2C652DA29B}" type="datetime1">
              <a:rPr lang="it-IT" smtClean="0"/>
              <a:t>26/09/2021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6178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178F-1CBD-B649-A01C-0EC3BEA8B491}" type="datetime1">
              <a:rPr lang="it-IT" smtClean="0"/>
              <a:t>26/09/2021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0948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3D6D-DC48-DE4B-A779-BC76EFF9E755}" type="datetime1">
              <a:rPr lang="it-IT" smtClean="0"/>
              <a:t>26/09/2021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8950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8C6E-CBC9-C74B-A061-DB520FE14E86}" type="datetime1">
              <a:rPr lang="it-IT" smtClean="0"/>
              <a:t>26/09/2021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2917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04B7E-F947-1D48-A7EE-57BDC5D0CCF7}" type="datetime1">
              <a:rPr lang="it-IT" smtClean="0"/>
              <a:t>26/09/2021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1690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15CC6-4C1A-B645-8CAC-0890605F2086}" type="datetime1">
              <a:rPr lang="it-IT" smtClean="0"/>
              <a:t>26/09/2021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5329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23CA-BE8D-784D-BBB5-563D4E9B21A9}" type="datetime1">
              <a:rPr lang="it-IT" smtClean="0"/>
              <a:t>26/09/2021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9439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15030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qr code&#10;&#10;Description automatically generated">
            <a:extLst>
              <a:ext uri="{FF2B5EF4-FFF2-40B4-BE49-F238E27FC236}">
                <a16:creationId xmlns:a16="http://schemas.microsoft.com/office/drawing/2014/main" id="{3B0E74C5-EE1C-E648-AB3C-0BE63D56B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385" y="1739231"/>
            <a:ext cx="9005230" cy="337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851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B60DA94-97FB-3F4E-902E-B0717D4B9F36}"/>
              </a:ext>
            </a:extLst>
          </p:cNvPr>
          <p:cNvSpPr txBox="1"/>
          <p:nvPr/>
        </p:nvSpPr>
        <p:spPr>
          <a:xfrm>
            <a:off x="696000" y="2828835"/>
            <a:ext cx="1080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err="1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printf</a:t>
            </a:r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(“%s”, str);</a:t>
            </a:r>
          </a:p>
        </p:txBody>
      </p:sp>
    </p:spTree>
    <p:extLst>
      <p:ext uri="{BB962C8B-B14F-4D97-AF65-F5344CB8AC3E}">
        <p14:creationId xmlns:p14="http://schemas.microsoft.com/office/powerpoint/2010/main" val="1595376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B60DA94-97FB-3F4E-902E-B0717D4B9F36}"/>
              </a:ext>
            </a:extLst>
          </p:cNvPr>
          <p:cNvSpPr txBox="1"/>
          <p:nvPr/>
        </p:nvSpPr>
        <p:spPr>
          <a:xfrm>
            <a:off x="696000" y="2828835"/>
            <a:ext cx="1080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err="1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printf</a:t>
            </a:r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(str);</a:t>
            </a:r>
          </a:p>
        </p:txBody>
      </p:sp>
    </p:spTree>
    <p:extLst>
      <p:ext uri="{BB962C8B-B14F-4D97-AF65-F5344CB8AC3E}">
        <p14:creationId xmlns:p14="http://schemas.microsoft.com/office/powerpoint/2010/main" val="3618781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2DC4DB3-EF44-0446-961E-9983237C5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https://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julianor.tripod.com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bc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/formatstring-1.2.pdf - Exploiting format string vulnerabilities (by scut)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04F385E3-6975-5546-9DA4-4FE5A652D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2440" y="729000"/>
            <a:ext cx="822711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942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B60DA94-97FB-3F4E-902E-B0717D4B9F36}"/>
              </a:ext>
            </a:extLst>
          </p:cNvPr>
          <p:cNvSpPr txBox="1"/>
          <p:nvPr/>
        </p:nvSpPr>
        <p:spPr>
          <a:xfrm>
            <a:off x="696000" y="1914066"/>
            <a:ext cx="1080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“What are format string</a:t>
            </a:r>
          </a:p>
          <a:p>
            <a:pPr marL="406400"/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bugs again?”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95E9AC-39F0-174C-B9DD-5652C67C35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1854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341B18-D01C-0648-8EF9-6EB4F7064459}"/>
              </a:ext>
            </a:extLst>
          </p:cNvPr>
          <p:cNvSpPr txBox="1"/>
          <p:nvPr/>
        </p:nvSpPr>
        <p:spPr>
          <a:xfrm>
            <a:off x="848400" y="2066466"/>
            <a:ext cx="1080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“Hi there, </a:t>
            </a:r>
          </a:p>
          <a:p>
            <a:pPr marL="357188"/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Mister Bug!”</a:t>
            </a:r>
          </a:p>
        </p:txBody>
      </p:sp>
    </p:spTree>
    <p:extLst>
      <p:ext uri="{BB962C8B-B14F-4D97-AF65-F5344CB8AC3E}">
        <p14:creationId xmlns:p14="http://schemas.microsoft.com/office/powerpoint/2010/main" val="4170560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4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225BBCA5-F153-804C-8235-CE33A64EA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https://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vimeo.com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/357848836 - INFILTRATE 2019 RECAP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69D5C26D-DE5A-F342-8791-CD3168A4A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999" y="1366778"/>
            <a:ext cx="7200000" cy="412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231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19595B5-2FAF-E548-B152-FC418ED926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000" y="381000"/>
            <a:ext cx="11520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9249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A61637B7-6A7D-0F46-9C28-B4C49294E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Ghidra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cde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:/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dtprintinfo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- Decompile: 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check_dir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(by Marti Guasch Jimenez)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0E7D40-DB89-894A-85D4-A2DB7D1B0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425" y="909000"/>
            <a:ext cx="9093147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391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D6AA35A-8527-2745-9D9C-23786FF9AD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A0DEBE-12A5-BB4D-B3B7-F364D41221DB}"/>
              </a:ext>
            </a:extLst>
          </p:cNvPr>
          <p:cNvSpPr txBox="1"/>
          <p:nvPr/>
        </p:nvSpPr>
        <p:spPr>
          <a:xfrm>
            <a:off x="12290612" y="44509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E8ADC9-648A-6045-9AC4-AECDE0B1A844}"/>
              </a:ext>
            </a:extLst>
          </p:cNvPr>
          <p:cNvSpPr txBox="1"/>
          <p:nvPr/>
        </p:nvSpPr>
        <p:spPr>
          <a:xfrm>
            <a:off x="848400" y="2066466"/>
            <a:ext cx="1080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“Roadmap to</a:t>
            </a:r>
          </a:p>
          <a:p>
            <a:pPr marL="366713"/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the exploit.”</a:t>
            </a:r>
          </a:p>
        </p:txBody>
      </p:sp>
    </p:spTree>
    <p:extLst>
      <p:ext uri="{BB962C8B-B14F-4D97-AF65-F5344CB8AC3E}">
        <p14:creationId xmlns:p14="http://schemas.microsoft.com/office/powerpoint/2010/main" val="1522258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1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F589A1A-97C7-8840-B782-36BE0E914A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54250" y="1690181"/>
            <a:ext cx="7683500" cy="347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571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CF9FCE-3C54-874F-8414-97725C5A05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000" y="1546583"/>
            <a:ext cx="9360000" cy="376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405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1D01B8-C6CE-624D-A50E-40BD79FCAA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7355"/>
            <a:ext cx="12192000" cy="69253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2853E1-2D8D-0C44-9634-3DA9A40C045C}"/>
              </a:ext>
            </a:extLst>
          </p:cNvPr>
          <p:cNvSpPr txBox="1"/>
          <p:nvPr/>
        </p:nvSpPr>
        <p:spPr>
          <a:xfrm>
            <a:off x="696000" y="1293570"/>
            <a:ext cx="10800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“Keynotes? </a:t>
            </a:r>
          </a:p>
          <a:p>
            <a:pPr marL="406400"/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Where we’re going, </a:t>
            </a:r>
          </a:p>
          <a:p>
            <a:pPr marL="406400"/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we don’t need keynotes.”</a:t>
            </a:r>
          </a:p>
        </p:txBody>
      </p:sp>
    </p:spTree>
    <p:extLst>
      <p:ext uri="{BB962C8B-B14F-4D97-AF65-F5344CB8AC3E}">
        <p14:creationId xmlns:p14="http://schemas.microsoft.com/office/powerpoint/2010/main" val="26703495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8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22F12D-BCDA-574B-86B2-125D404041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000" y="942747"/>
            <a:ext cx="10800000" cy="4972505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52DBE3-D44B-424F-9C63-D88BEE6AE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https://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github.com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/0xdea/exploits/blob/master/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solaris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/raptor_dtprintcheckdir_sparc2.c</a:t>
            </a:r>
          </a:p>
        </p:txBody>
      </p:sp>
    </p:spTree>
    <p:extLst>
      <p:ext uri="{BB962C8B-B14F-4D97-AF65-F5344CB8AC3E}">
        <p14:creationId xmlns:p14="http://schemas.microsoft.com/office/powerpoint/2010/main" val="2124636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8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C18169-C97D-D74D-8100-07D7D2514F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000" y="1012510"/>
            <a:ext cx="10800000" cy="48329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A578DE-0D0A-6D40-B24D-E82B71AA03A6}"/>
              </a:ext>
            </a:extLst>
          </p:cNvPr>
          <p:cNvSpPr txBox="1"/>
          <p:nvPr/>
        </p:nvSpPr>
        <p:spPr>
          <a:xfrm>
            <a:off x="11528612" y="26356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1336367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1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223A55-F95F-3040-B5F0-4605A61EBA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6000" y="1588342"/>
            <a:ext cx="10800000" cy="368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90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EE64DE3-5866-5A49-949A-B6EA1FDCDC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871" y="-67355"/>
            <a:ext cx="12311742" cy="692535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A0DEBE-12A5-BB4D-B3B7-F364D41221DB}"/>
              </a:ext>
            </a:extLst>
          </p:cNvPr>
          <p:cNvSpPr txBox="1"/>
          <p:nvPr/>
        </p:nvSpPr>
        <p:spPr>
          <a:xfrm>
            <a:off x="12290612" y="44509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E8ADC9-648A-6045-9AC4-AECDE0B1A844}"/>
              </a:ext>
            </a:extLst>
          </p:cNvPr>
          <p:cNvSpPr txBox="1"/>
          <p:nvPr/>
        </p:nvSpPr>
        <p:spPr>
          <a:xfrm>
            <a:off x="848400" y="2066466"/>
            <a:ext cx="1080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“</a:t>
            </a:r>
            <a:r>
              <a:rPr lang="en-US" sz="7200" dirty="0"/>
              <a:t>I’m </a:t>
            </a:r>
            <a:r>
              <a:rPr lang="en-US" sz="7200" dirty="0" err="1"/>
              <a:t>gonna</a:t>
            </a:r>
            <a:r>
              <a:rPr lang="en-US" sz="7200" dirty="0"/>
              <a:t> have to go into</a:t>
            </a:r>
          </a:p>
          <a:p>
            <a:pPr marL="412750"/>
            <a:r>
              <a:rPr lang="en-US" sz="7200" dirty="0"/>
              <a:t>hardcore hacking mode!</a:t>
            </a:r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334981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8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E44B20-A784-024B-B431-CEA914CDC4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5999" y="254607"/>
            <a:ext cx="10800000" cy="634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6250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8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E16A40F-DFEB-E34C-B329-DA42E63ADA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084" y="1811185"/>
            <a:ext cx="10769832" cy="323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420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78A031-0AEA-294E-8FBD-F29414C08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552673"/>
            <a:ext cx="10800000" cy="57526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9E8141-3E7D-844C-8A5D-96E441E93A3C}"/>
              </a:ext>
            </a:extLst>
          </p:cNvPr>
          <p:cNvSpPr txBox="1"/>
          <p:nvPr/>
        </p:nvSpPr>
        <p:spPr>
          <a:xfrm>
            <a:off x="696000" y="3822078"/>
            <a:ext cx="1080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%n (</a:t>
            </a:r>
            <a:r>
              <a:rPr lang="en-US" sz="7200" dirty="0" err="1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addr</a:t>
            </a:r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099527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78A031-0AEA-294E-8FBD-F29414C089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6000" y="1665734"/>
            <a:ext cx="10800000" cy="35265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D40487-27A0-244B-A7D4-642A546B8F6B}"/>
              </a:ext>
            </a:extLst>
          </p:cNvPr>
          <p:cNvSpPr txBox="1"/>
          <p:nvPr/>
        </p:nvSpPr>
        <p:spPr>
          <a:xfrm>
            <a:off x="696000" y="810847"/>
            <a:ext cx="1080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%</a:t>
            </a:r>
            <a:r>
              <a:rPr lang="en-US" sz="7200" dirty="0" err="1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hn</a:t>
            </a:r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 (</a:t>
            </a:r>
            <a:r>
              <a:rPr lang="en-US" sz="7200" dirty="0" err="1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addr</a:t>
            </a:r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968441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78A031-0AEA-294E-8FBD-F29414C089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6000" y="1671244"/>
            <a:ext cx="10800000" cy="35155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2687509-CC06-F543-B98D-4C261A5E5BB5}"/>
              </a:ext>
            </a:extLst>
          </p:cNvPr>
          <p:cNvSpPr txBox="1"/>
          <p:nvPr/>
        </p:nvSpPr>
        <p:spPr>
          <a:xfrm>
            <a:off x="696000" y="810847"/>
            <a:ext cx="1080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%</a:t>
            </a:r>
            <a:r>
              <a:rPr lang="en-US" sz="7200" dirty="0" err="1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hhn</a:t>
            </a:r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 (</a:t>
            </a:r>
            <a:r>
              <a:rPr lang="en-US" sz="7200" dirty="0" err="1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addr</a:t>
            </a:r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981910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78A031-0AEA-294E-8FBD-F29414C089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7376" y="1671244"/>
            <a:ext cx="10800000" cy="35265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6E0A9B-26B5-E84C-9B85-84D060C658E4}"/>
              </a:ext>
            </a:extLst>
          </p:cNvPr>
          <p:cNvSpPr txBox="1"/>
          <p:nvPr/>
        </p:nvSpPr>
        <p:spPr>
          <a:xfrm>
            <a:off x="696000" y="810847"/>
            <a:ext cx="1080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%</a:t>
            </a:r>
            <a:r>
              <a:rPr lang="en-US" sz="7200" dirty="0" err="1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hhn</a:t>
            </a:r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 (</a:t>
            </a:r>
            <a:r>
              <a:rPr lang="en-US" sz="7200" dirty="0" err="1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addr</a:t>
            </a:r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 + 2)</a:t>
            </a:r>
          </a:p>
        </p:txBody>
      </p:sp>
    </p:spTree>
    <p:extLst>
      <p:ext uri="{BB962C8B-B14F-4D97-AF65-F5344CB8AC3E}">
        <p14:creationId xmlns:p14="http://schemas.microsoft.com/office/powerpoint/2010/main" val="4088600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E98F7D-1B85-704A-AD71-0687BAD230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C9DE4F-8BE6-894A-9DC2-EC4A50F281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86531"/>
            <a:ext cx="9144000" cy="2387600"/>
          </a:xfrm>
        </p:spPr>
        <p:txBody>
          <a:bodyPr>
            <a:normAutofit/>
          </a:bodyPr>
          <a:lstStyle/>
          <a:p>
            <a:r>
              <a:rPr lang="en-US" sz="7200" dirty="0">
                <a:latin typeface="Gill Sans MT" panose="020B0502020104020203" pitchFamily="34" charset="77"/>
                <a:cs typeface="Futura Medium" panose="020B0602020204020303" pitchFamily="34" charset="-79"/>
              </a:rPr>
              <a:t>My last Solaris talk</a:t>
            </a:r>
            <a:br>
              <a:rPr lang="en-US" sz="7200" dirty="0">
                <a:latin typeface="Gill Sans MT" panose="020B0502020104020203" pitchFamily="34" charset="77"/>
                <a:cs typeface="Futura Medium" panose="020B0602020204020303" pitchFamily="34" charset="-79"/>
              </a:rPr>
            </a:br>
            <a:endParaRPr lang="en-US" sz="7200" dirty="0">
              <a:latin typeface="Gill Sans MT" panose="020B0502020104020203" pitchFamily="34" charset="77"/>
              <a:cs typeface="Futura Medium" panose="020B0602020204020303" pitchFamily="34" charset="-79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C59825-FC10-354E-919C-12AF9FD207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34368"/>
            <a:ext cx="9144000" cy="2387600"/>
          </a:xfrm>
        </p:spPr>
        <p:txBody>
          <a:bodyPr>
            <a:normAutofit fontScale="77500" lnSpcReduction="20000"/>
          </a:bodyPr>
          <a:lstStyle/>
          <a:p>
            <a:r>
              <a:rPr lang="en-US" sz="5800" dirty="0">
                <a:latin typeface="Gill Sans MT" panose="020B0502020104020203" pitchFamily="34" charset="77"/>
              </a:rPr>
              <a:t>Not your </a:t>
            </a:r>
          </a:p>
          <a:p>
            <a:r>
              <a:rPr lang="en-US" sz="5800" dirty="0">
                <a:latin typeface="Gill Sans MT" panose="020B0502020104020203" pitchFamily="34" charset="77"/>
              </a:rPr>
              <a:t>average keynote</a:t>
            </a:r>
          </a:p>
          <a:p>
            <a:endParaRPr lang="en-US" dirty="0">
              <a:latin typeface="Gill Sans MT" panose="020B0502020104020203" pitchFamily="34" charset="77"/>
            </a:endParaRPr>
          </a:p>
          <a:p>
            <a:r>
              <a:rPr lang="en-US" sz="3000" dirty="0">
                <a:latin typeface="Gill Sans MT" panose="020B0502020104020203" pitchFamily="34" charset="77"/>
              </a:rPr>
              <a:t>Marco </a:t>
            </a:r>
            <a:r>
              <a:rPr lang="en-US" sz="3000" dirty="0" err="1">
                <a:latin typeface="Gill Sans MT" panose="020B0502020104020203" pitchFamily="34" charset="77"/>
              </a:rPr>
              <a:t>Ivaldi</a:t>
            </a:r>
            <a:endParaRPr lang="en-US" sz="3000" dirty="0">
              <a:latin typeface="Gill Sans MT" panose="020B0502020104020203" pitchFamily="34" charset="77"/>
            </a:endParaRPr>
          </a:p>
          <a:p>
            <a:r>
              <a:rPr lang="en-US" sz="3000" dirty="0">
                <a:latin typeface="Gill Sans MT" panose="020B0502020104020203" pitchFamily="34" charset="77"/>
              </a:rPr>
              <a:t>#RomHack2021</a:t>
            </a:r>
          </a:p>
        </p:txBody>
      </p:sp>
    </p:spTree>
    <p:extLst>
      <p:ext uri="{BB962C8B-B14F-4D97-AF65-F5344CB8AC3E}">
        <p14:creationId xmlns:p14="http://schemas.microsoft.com/office/powerpoint/2010/main" val="2148150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78A031-0AEA-294E-8FBD-F29414C08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000" y="715981"/>
            <a:ext cx="10800000" cy="54260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04D63F-A643-7744-BEA6-6CC8B6F7C99A}"/>
              </a:ext>
            </a:extLst>
          </p:cNvPr>
          <p:cNvSpPr txBox="1"/>
          <p:nvPr/>
        </p:nvSpPr>
        <p:spPr>
          <a:xfrm>
            <a:off x="11684000" y="22961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31681723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2DC4DB3-EF44-0446-961E-9983237C5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https://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twitter.com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/0xdea/status/1275835388851032064</a:t>
            </a:r>
          </a:p>
        </p:txBody>
      </p:sp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8D284A85-E538-654A-8156-F8A32AC2BA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25999" y="729000"/>
            <a:ext cx="594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785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1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B45B18-9BDB-0B4C-A68E-6C22BF6D87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6000" y="534848"/>
            <a:ext cx="10800000" cy="578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5666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04D63F-A643-7744-BEA6-6CC8B6F7C99A}"/>
              </a:ext>
            </a:extLst>
          </p:cNvPr>
          <p:cNvSpPr txBox="1"/>
          <p:nvPr/>
        </p:nvSpPr>
        <p:spPr>
          <a:xfrm>
            <a:off x="11684000" y="22961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T" dirty="0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29B1A429-731B-5E43-8484-4C3F238CD9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6480" y="1511449"/>
            <a:ext cx="7879040" cy="383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2102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04D63F-A643-7744-BEA6-6CC8B6F7C99A}"/>
              </a:ext>
            </a:extLst>
          </p:cNvPr>
          <p:cNvSpPr txBox="1"/>
          <p:nvPr/>
        </p:nvSpPr>
        <p:spPr>
          <a:xfrm>
            <a:off x="11684000" y="22961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T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480E8B-30C2-C841-BF40-E60661DBA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1037571"/>
            <a:ext cx="10800000" cy="478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7563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A61637B7-6A7D-0F46-9C28-B4C49294E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Ghidra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cde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:/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dtprintinfo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- Decompile: 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check_dir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(by Marti Guasch Jimenez)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0E7D40-DB89-894A-85D4-A2DB7D1B0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425" y="909000"/>
            <a:ext cx="9093147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2449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1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B45B18-9BDB-0B4C-A68E-6C22BF6D87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6000" y="501019"/>
            <a:ext cx="10800000" cy="585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5012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8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E16A40F-DFEB-E34C-B329-DA42E63ADA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084" y="1811185"/>
            <a:ext cx="10769832" cy="323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777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8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742B403-F393-3B47-AD89-6589E6FF7B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5999" y="207621"/>
            <a:ext cx="10800000" cy="644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9385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13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547FC11A-A1F1-344E-BA29-DA3E9A44D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00" y="304800"/>
            <a:ext cx="102362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906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2DC4DB3-EF44-0446-961E-9983237C5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Oracle Solaris 11.4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6055A2EE-406C-0F45-8520-A9277E561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7800"/>
            <a:ext cx="12192000" cy="637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597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2DC4DB3-EF44-0446-961E-9983237C5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https://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twitter.com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mdowd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/status/1300294477374918657</a:t>
            </a: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BDB013D7-CE84-2242-8617-544C0C189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1625600"/>
            <a:ext cx="7620000" cy="36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918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2DC4DB3-EF44-0446-961E-9983237C5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https://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twitter.com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vm_call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/status/1405937492642123782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B013D7-CE84-2242-8617-544C0C189D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85399" y="1463265"/>
            <a:ext cx="7621200" cy="393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806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2DC4DB3-EF44-0446-961E-9983237C5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https://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twitter.com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/0xdea/status/904935535478755329</a:t>
            </a:r>
          </a:p>
        </p:txBody>
      </p:sp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A6D85EED-9617-DE4A-A43E-66DB1D7BD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736600"/>
            <a:ext cx="7620000" cy="53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5737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C994CE9-3E76-CD4C-A01F-2AE83C5896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A0DEBE-12A5-BB4D-B3B7-F364D41221DB}"/>
              </a:ext>
            </a:extLst>
          </p:cNvPr>
          <p:cNvSpPr txBox="1"/>
          <p:nvPr/>
        </p:nvSpPr>
        <p:spPr>
          <a:xfrm>
            <a:off x="12290612" y="44509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E8ADC9-648A-6045-9AC4-AECDE0B1A844}"/>
              </a:ext>
            </a:extLst>
          </p:cNvPr>
          <p:cNvSpPr txBox="1"/>
          <p:nvPr/>
        </p:nvSpPr>
        <p:spPr>
          <a:xfrm>
            <a:off x="848400" y="2620463"/>
            <a:ext cx="1080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“Hack the planet!”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F3CDD3-06CE-B843-84EB-2C09D3F4BFBD}"/>
              </a:ext>
            </a:extLst>
          </p:cNvPr>
          <p:cNvSpPr txBox="1"/>
          <p:nvPr/>
        </p:nvSpPr>
        <p:spPr>
          <a:xfrm>
            <a:off x="12540343" y="19034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34719817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1D01B8-C6CE-624D-A50E-40BD79FCAA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10" r="8210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B52D784-F75D-1942-8F6E-6D27D948B1FA}"/>
              </a:ext>
            </a:extLst>
          </p:cNvPr>
          <p:cNvSpPr txBox="1"/>
          <p:nvPr/>
        </p:nvSpPr>
        <p:spPr>
          <a:xfrm>
            <a:off x="696000" y="5145684"/>
            <a:ext cx="108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err="1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https</a:t>
            </a:r>
            <a:r>
              <a:rPr lang="it-IT" sz="28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://</a:t>
            </a:r>
            <a:r>
              <a:rPr lang="it-IT" sz="2800" dirty="0" err="1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security.humanativaspa.it</a:t>
            </a:r>
            <a:endParaRPr lang="it-IT" sz="2800" dirty="0">
              <a:latin typeface="Gill Sans MT" panose="020B0502020104020203" pitchFamily="34" charset="77"/>
              <a:ea typeface="Baskerville" panose="02020502070401020303" pitchFamily="18" charset="0"/>
              <a:cs typeface="Futura Medium" panose="020B0602020204020303" pitchFamily="34" charset="-79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CAC3DD-2332-0140-95D9-A197EE17A8AD}"/>
              </a:ext>
            </a:extLst>
          </p:cNvPr>
          <p:cNvSpPr txBox="1"/>
          <p:nvPr/>
        </p:nvSpPr>
        <p:spPr>
          <a:xfrm>
            <a:off x="696000" y="1189096"/>
            <a:ext cx="108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err="1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marco.ivaldi@hnsecurity.it</a:t>
            </a:r>
            <a:endParaRPr lang="it-IT" sz="2800" dirty="0">
              <a:latin typeface="Gill Sans MT" panose="020B0502020104020203" pitchFamily="34" charset="77"/>
              <a:ea typeface="Baskerville" panose="02020502070401020303" pitchFamily="18" charset="0"/>
              <a:cs typeface="Futura Medium" panose="020B0602020204020303" pitchFamily="34" charset="-79"/>
            </a:endParaRP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802B3416-B4DC-E84F-BE9F-477A35A32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13713" y="6357600"/>
            <a:ext cx="6364574" cy="365125"/>
          </a:xfrm>
        </p:spPr>
        <p:txBody>
          <a:bodyPr/>
          <a:lstStyle/>
          <a:p>
            <a:r>
              <a:rPr lang="en-US" dirty="0"/>
              <a:t>Photos from </a:t>
            </a:r>
            <a:r>
              <a:rPr lang="en-US" dirty="0" err="1">
                <a:solidFill>
                  <a:schemeClr val="tx1"/>
                </a:solidFill>
              </a:rPr>
              <a:t>Unsplash</a:t>
            </a:r>
            <a:r>
              <a:rPr lang="en-US" dirty="0"/>
              <a:t> | Diagrams made with </a:t>
            </a:r>
            <a:r>
              <a:rPr lang="en-US" dirty="0" err="1">
                <a:solidFill>
                  <a:schemeClr val="tx1"/>
                </a:solidFill>
              </a:rPr>
              <a:t>XMind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323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2DC4DB3-EF44-0446-961E-9983237C5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https://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packetstormsecurity.com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/files/author/191/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7D18747-866B-8A4D-BBF5-C4F227C2CB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650999" y="328282"/>
            <a:ext cx="8898491" cy="3877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F11050D-BEFC-F842-BCCB-8F756D43B83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650999" y="4464632"/>
            <a:ext cx="8890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198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EC03FE-E852-674F-B6FA-EB494BBE0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377" y="618257"/>
            <a:ext cx="4635500" cy="3149600"/>
          </a:xfrm>
          <a:prstGeom prst="rect">
            <a:avLst/>
          </a:prstGeom>
        </p:spPr>
      </p:pic>
      <p:pic>
        <p:nvPicPr>
          <p:cNvPr id="9" name="Picture 8" descr="A picture containing text, person, indoor, wall&#10;&#10;Description automatically generated">
            <a:extLst>
              <a:ext uri="{FF2B5EF4-FFF2-40B4-BE49-F238E27FC236}">
                <a16:creationId xmlns:a16="http://schemas.microsoft.com/office/drawing/2014/main" id="{B9B0A27F-2B90-EA46-A2EE-E551FFDBEB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302" y="618257"/>
            <a:ext cx="4584323" cy="3149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5219D83-1152-4546-87F8-E76A286648F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14" r="3457"/>
          <a:stretch/>
        </p:blipFill>
        <p:spPr>
          <a:xfrm>
            <a:off x="932303" y="3910260"/>
            <a:ext cx="4584322" cy="2924311"/>
          </a:xfrm>
          <a:prstGeom prst="rect">
            <a:avLst/>
          </a:prstGeom>
        </p:spPr>
      </p:pic>
      <p:pic>
        <p:nvPicPr>
          <p:cNvPr id="14" name="Picture 13" descr="Text&#10;&#10;Description automatically generated">
            <a:extLst>
              <a:ext uri="{FF2B5EF4-FFF2-40B4-BE49-F238E27FC236}">
                <a16:creationId xmlns:a16="http://schemas.microsoft.com/office/drawing/2014/main" id="{9DE952E4-B44E-8044-BB84-C49986A024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6127" y="4464365"/>
            <a:ext cx="5334000" cy="181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984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2DC4DB3-EF44-0446-961E-9983237C5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https://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twitter.com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/0xdea/status/1269236550421950467</a:t>
            </a:r>
          </a:p>
        </p:txBody>
      </p:sp>
      <p:pic>
        <p:nvPicPr>
          <p:cNvPr id="6" name="Picture 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13DB4347-0E5E-8449-828F-C179C19240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7968" y="729000"/>
            <a:ext cx="6776062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68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B2281C-E17D-3443-AF98-1D33D85A16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0284" y="-1"/>
            <a:ext cx="12232284" cy="68580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B60DA94-97FB-3F4E-902E-B0717D4B9F36}"/>
              </a:ext>
            </a:extLst>
          </p:cNvPr>
          <p:cNvSpPr txBox="1"/>
          <p:nvPr/>
        </p:nvSpPr>
        <p:spPr>
          <a:xfrm>
            <a:off x="696000" y="1914066"/>
            <a:ext cx="1080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“What are format string</a:t>
            </a:r>
          </a:p>
          <a:p>
            <a:pPr marL="406400"/>
            <a:r>
              <a:rPr lang="en-US" sz="7200" dirty="0">
                <a:latin typeface="Gill Sans MT" panose="020B0502020104020203" pitchFamily="34" charset="77"/>
                <a:ea typeface="Baskerville" panose="02020502070401020303" pitchFamily="18" charset="0"/>
                <a:cs typeface="Futura Medium" panose="020B0602020204020303" pitchFamily="34" charset="-79"/>
              </a:rPr>
              <a:t>bugs again?”</a:t>
            </a:r>
          </a:p>
        </p:txBody>
      </p:sp>
    </p:spTree>
    <p:extLst>
      <p:ext uri="{BB962C8B-B14F-4D97-AF65-F5344CB8AC3E}">
        <p14:creationId xmlns:p14="http://schemas.microsoft.com/office/powerpoint/2010/main" val="3368833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2DC4DB3-EF44-0446-961E-9983237C5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https://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seclists.org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</a:t>
            </a:r>
            <a:r>
              <a:rPr lang="en-US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bugtraq</a:t>
            </a:r>
            <a:r>
              <a:rPr lang="en-US" dirty="0">
                <a:solidFill>
                  <a:schemeClr val="bg2">
                    <a:lumMod val="50000"/>
                    <a:lumOff val="50000"/>
                  </a:schemeClr>
                </a:solidFill>
              </a:rPr>
              <a:t>/2000/Sep/214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2909A6-4100-2246-9556-1AB170B0AF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91025" y="729000"/>
            <a:ext cx="740994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901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filtrate">
      <a:dk1>
        <a:srgbClr val="000000"/>
      </a:dk1>
      <a:lt1>
        <a:srgbClr val="F8F8F2"/>
      </a:lt1>
      <a:dk2>
        <a:srgbClr val="1B1D1E"/>
      </a:dk2>
      <a:lt2>
        <a:srgbClr val="F8F8F2"/>
      </a:lt2>
      <a:accent1>
        <a:srgbClr val="FD971F"/>
      </a:accent1>
      <a:accent2>
        <a:srgbClr val="AE81FF"/>
      </a:accent2>
      <a:accent3>
        <a:srgbClr val="E6DB74"/>
      </a:accent3>
      <a:accent4>
        <a:srgbClr val="00F900"/>
      </a:accent4>
      <a:accent5>
        <a:srgbClr val="66D9EF"/>
      </a:accent5>
      <a:accent6>
        <a:srgbClr val="960050"/>
      </a:accent6>
      <a:hlink>
        <a:srgbClr val="F8F8F2"/>
      </a:hlink>
      <a:folHlink>
        <a:srgbClr val="F8F8F2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12088</TotalTime>
  <Words>341</Words>
  <Application>Microsoft Office PowerPoint</Application>
  <PresentationFormat>Widescreen</PresentationFormat>
  <Paragraphs>86</Paragraphs>
  <Slides>44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Arial</vt:lpstr>
      <vt:lpstr>Calibri</vt:lpstr>
      <vt:lpstr>Gill Sans MT</vt:lpstr>
      <vt:lpstr>Office Theme</vt:lpstr>
      <vt:lpstr>PowerPoint Presentation</vt:lpstr>
      <vt:lpstr>PowerPoint Presentation</vt:lpstr>
      <vt:lpstr>My last Solaris talk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last Solaris talk</dc:title>
  <dc:subject/>
  <dc:creator>Marco Ivaldi</dc:creator>
  <cp:keywords/>
  <dc:description/>
  <cp:lastModifiedBy>Marco Ivaldi</cp:lastModifiedBy>
  <cp:revision>1708</cp:revision>
  <cp:lastPrinted>2019-04-17T11:51:12Z</cp:lastPrinted>
  <dcterms:created xsi:type="dcterms:W3CDTF">2019-01-19T09:22:10Z</dcterms:created>
  <dcterms:modified xsi:type="dcterms:W3CDTF">2021-09-26T07:15:32Z</dcterms:modified>
  <cp:category/>
</cp:coreProperties>
</file>